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79" r:id="rId7"/>
    <p:sldId id="278" r:id="rId8"/>
    <p:sldId id="280" r:id="rId9"/>
    <p:sldId id="281" r:id="rId10"/>
    <p:sldId id="282" r:id="rId11"/>
    <p:sldId id="261" r:id="rId12"/>
    <p:sldId id="283" r:id="rId13"/>
    <p:sldId id="284" r:id="rId14"/>
    <p:sldId id="286" r:id="rId15"/>
    <p:sldId id="285" r:id="rId16"/>
    <p:sldId id="287" r:id="rId17"/>
    <p:sldId id="288" r:id="rId18"/>
    <p:sldId id="289" r:id="rId19"/>
    <p:sldId id="262" r:id="rId20"/>
    <p:sldId id="301" r:id="rId21"/>
    <p:sldId id="299" r:id="rId22"/>
    <p:sldId id="298" r:id="rId23"/>
    <p:sldId id="297" r:id="rId24"/>
    <p:sldId id="296" r:id="rId25"/>
    <p:sldId id="295" r:id="rId26"/>
    <p:sldId id="294" r:id="rId27"/>
    <p:sldId id="293" r:id="rId28"/>
    <p:sldId id="292" r:id="rId29"/>
    <p:sldId id="291" r:id="rId30"/>
    <p:sldId id="290" r:id="rId31"/>
    <p:sldId id="302" r:id="rId32"/>
    <p:sldId id="303" r:id="rId33"/>
    <p:sldId id="276" r:id="rId34"/>
    <p:sldId id="304" r:id="rId35"/>
    <p:sldId id="306" r:id="rId36"/>
    <p:sldId id="268" r:id="rId37"/>
    <p:sldId id="269" r:id="rId38"/>
    <p:sldId id="270" r:id="rId39"/>
    <p:sldId id="305" r:id="rId40"/>
    <p:sldId id="271" r:id="rId41"/>
    <p:sldId id="272" r:id="rId42"/>
    <p:sldId id="273" r:id="rId4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PROJECT PRESENTATION</a:t>
            </a:r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/>
              <a:t>                              </a:t>
            </a:r>
            <a:endParaRPr/>
          </a:p>
        </p:txBody>
      </p:sp>
      <p:pic>
        <p:nvPicPr>
          <p:cNvPr id="344" name="Google Shape;344;p39" descr="C:\Users\venkat\Desktop\downloa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5954" y="1417643"/>
            <a:ext cx="3472095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/>
          <p:nvPr/>
        </p:nvSpPr>
        <p:spPr>
          <a:xfrm>
            <a:off x="2286000" y="3028891"/>
            <a:ext cx="457200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 by: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</a:rPr>
              <a:t>       </a:t>
            </a:r>
            <a:r>
              <a:rPr lang="en-IN" sz="2800" smtClean="0">
                <a:solidFill>
                  <a:schemeClr val="dk1"/>
                </a:solidFill>
              </a:rPr>
              <a:t>Hare </a:t>
            </a:r>
            <a:r>
              <a:rPr lang="en-IN" sz="2800" err="1" smtClean="0">
                <a:solidFill>
                  <a:schemeClr val="dk1"/>
                </a:solidFill>
              </a:rPr>
              <a:t>Raaj.E</a:t>
            </a:r>
            <a:r>
              <a:rPr lang="en-IN" sz="28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7170" name="Picture 2" descr="C:\Users\ADMIN\Desktop\NIIT PPT IMAGES\home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67668"/>
            <a:ext cx="9125968" cy="4453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2050" name="Picture 2" descr="C:\Users\ADMIN\Desktop\NIIT PPT IMAGES\register to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9311" y="1401225"/>
            <a:ext cx="5880296" cy="1842431"/>
          </a:xfrm>
          <a:prstGeom prst="rect">
            <a:avLst/>
          </a:prstGeom>
          <a:noFill/>
        </p:spPr>
      </p:pic>
      <p:pic>
        <p:nvPicPr>
          <p:cNvPr id="2051" name="Picture 3" descr="C:\Users\ADMIN\Desktop\NIIT PPT IMAGES\Regist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6014" y="3210759"/>
            <a:ext cx="5883592" cy="36472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5" name="Picture 2" descr="C:\Users\ADMIN\Desktop\NIIT PPT IMAGES\Sign 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5587" y="1237957"/>
            <a:ext cx="7624689" cy="52894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8194" name="Picture 2" descr="C:\Users\ADMIN\Desktop\NIIT PPT IMAGES\admin p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286" y="1106805"/>
            <a:ext cx="8665699" cy="54698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033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9218" name="Picture 2" descr="C:\Users\ADMIN\Desktop\NIIT PPT IMAGES\manage categor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082" y="1170989"/>
            <a:ext cx="8615397" cy="54830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0242" name="Picture 2" descr="C:\Users\ADMIN\Desktop\NIIT PPT IMAGES\manage produc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422" y="1133768"/>
            <a:ext cx="8539090" cy="54217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1266" name="Picture 2" descr="C:\Users\ADMIN\Desktop\NIIT PPT IMAGES\manage suppli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353" y="1119261"/>
            <a:ext cx="8539090" cy="5478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2290" name="Picture 2" descr="C:\Users\ADMIN\Desktop\NIIT PPT IMAGES\user p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462" y="1147179"/>
            <a:ext cx="8721867" cy="52536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50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3314" name="Picture 2" descr="C:\Users\ADMIN\Desktop\NIIT PPT IMAGES\product catalo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151" y="1194144"/>
            <a:ext cx="8623495" cy="52939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4338" name="Picture 2" descr="C:\Users\ADMIN\Desktop\NIIT PPT IMAGES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218" y="1266092"/>
            <a:ext cx="8688047" cy="53597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4A86E8"/>
                </a:solidFill>
              </a:rPr>
              <a:t>OUTLINE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51" name="Google Shape;351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ABSTRACT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MODULE IMPLEMENTATION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MODULE SCREENSHOTS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DATABASE ER DIAGRAM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TABLES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OPTIONAL CLASS DIAGRAM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TESTING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FUTURE ENHANCEMENT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9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5362" name="Picture 2" descr="C:\Users\ADMIN\Desktop\NIIT PPT IMAGES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887" y="1139482"/>
            <a:ext cx="8758165" cy="5458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6386" name="Picture 2" descr="C:\Users\ADMIN\Desktop\NIIT PPT IMAGES\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513" y="1179416"/>
            <a:ext cx="8737607" cy="54056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7410" name="Picture 2" descr="C:\Users\ADMIN\Desktop\NIIT PPT IMAGES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58" y="1094789"/>
            <a:ext cx="8510954" cy="54832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8434" name="Picture 2" descr="C:\Users\ADMIN\Desktop\NIIT PPT IMAGES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260" y="1259058"/>
            <a:ext cx="8720724" cy="5403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9458" name="Picture 2" descr="C:\Users\ADMIN\Desktop\NIIT PPT IMAGES\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980" y="1340973"/>
            <a:ext cx="8560824" cy="5327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20482" name="Picture 2" descr="C:\Users\ADMIN\Desktop\NIIT PPT IMAGES\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948" y="1240450"/>
            <a:ext cx="8778240" cy="5438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21506" name="Picture 2" descr="C:\Users\ADMIN\Desktop\NIIT PPT IMAGES\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853" y="1123364"/>
            <a:ext cx="8691374" cy="5446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22530" name="Picture 2" descr="C:\Users\ADMIN\Desktop\NIIT PPT IMAGES\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354" y="1395413"/>
            <a:ext cx="8553157" cy="52628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23554" name="Picture 2" descr="C:\Users\ADMIN\Desktop\NIIT PPT IMAGES\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948" y="1364274"/>
            <a:ext cx="8764172" cy="52121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24578" name="Picture 2" descr="C:\Users\ADMIN\Desktop\NIIT PPT IMAGES\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015" y="1200150"/>
            <a:ext cx="8750106" cy="5445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bg2"/>
                </a:solidFill>
              </a:rPr>
              <a:t>ABSTRACT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57" name="Google Shape;357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931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just">
              <a:spcBef>
                <a:spcPts val="0"/>
              </a:spcBef>
              <a:buSzPts val="3200"/>
              <a:buNone/>
            </a:pPr>
            <a:r>
              <a:rPr lang="en-IN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IN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Ecommerce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 (or electronic commerce) is the buying and selling of goods (or services) on the internet. It encompasses a wide variety of data, systems, and tools for online buyers and sellers, including mobile shopping and online payment encryption.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-IN" sz="2400" smtClean="0">
                <a:latin typeface="Times New Roman" pitchFamily="18" charset="0"/>
                <a:cs typeface="Times New Roman" pitchFamily="18" charset="0"/>
              </a:rPr>
              <a:t>		Using Ecommerce a person sitting in front of screen is able to buy and sell products from and to any other parts of the world. In this Project I have </a:t>
            </a:r>
            <a:r>
              <a:rPr lang="en-IN" sz="2400" smtClean="0">
                <a:latin typeface="Times New Roman" pitchFamily="18" charset="0"/>
                <a:cs typeface="Times New Roman" pitchFamily="18" charset="0"/>
              </a:rPr>
              <a:t>implemented a simple ecommerce website dealing with the sale of electronic products like mobile, earphones, speakers and other devices.</a:t>
            </a:r>
            <a:r>
              <a:rPr lang="en-IN" sz="2400"/>
              <a:t/>
            </a:r>
            <a:br>
              <a:rPr lang="en-IN" sz="2400"/>
            </a:b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/>
              <a:t/>
            </a:r>
            <a:br>
              <a:rPr lang="en-IN"/>
            </a:b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25602" name="Picture 2" descr="C:\Users\ADMIN\Desktop\NIIT PPT IMAGES\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015" y="1185217"/>
            <a:ext cx="8679766" cy="55039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26626" name="Picture 2" descr="C:\Users\ADMIN\Desktop\NIIT PPT IMAGES\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286" y="1303242"/>
            <a:ext cx="8679766" cy="5238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27650" name="Picture 2" descr="C:\Users\ADMIN\Desktop\NIIT PPT IMAGES\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812" y="1233342"/>
            <a:ext cx="8836669" cy="53644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0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28674" name="Picture 2" descr="C:\Users\ADMIN\Desktop\NIIT PPT IMAGES\cha pa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301" y="2470222"/>
            <a:ext cx="8004517" cy="4387778"/>
          </a:xfrm>
          <a:prstGeom prst="rect">
            <a:avLst/>
          </a:prstGeom>
          <a:noFill/>
        </p:spPr>
      </p:pic>
      <p:pic>
        <p:nvPicPr>
          <p:cNvPr id="28675" name="Picture 3" descr="C:\Users\ADMIN\Desktop\NIIT PPT IMAGES\cha pass to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304" y="976682"/>
            <a:ext cx="8004516" cy="15102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0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29698" name="Picture 2" descr="C:\Users\ADMIN\Desktop\NIIT PPT IMAGES\abou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314" y="1250635"/>
            <a:ext cx="8672535" cy="53330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DATABASE ER DIAGRAM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0333" y="1533378"/>
            <a:ext cx="116761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User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7599" y="1505242"/>
            <a:ext cx="1280160" cy="576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Role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0" y="2377440"/>
            <a:ext cx="1477108" cy="647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Username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603715" y="2391507"/>
            <a:ext cx="1448973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Password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713871" y="2729132"/>
            <a:ext cx="1153551" cy="675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Admin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49108" y="1589649"/>
            <a:ext cx="1097280" cy="675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User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427742" y="1420837"/>
            <a:ext cx="1716258" cy="773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Product catalog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34904" y="3488788"/>
            <a:ext cx="1097280" cy="534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Category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0" y="3981158"/>
            <a:ext cx="1547446" cy="604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categoryId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0" y="4994030"/>
            <a:ext cx="1927273" cy="6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categoryName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74055" y="4445392"/>
            <a:ext cx="1885071" cy="633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categoryDesc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09292" y="4093698"/>
            <a:ext cx="1195754" cy="562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Product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73196" y="5247249"/>
            <a:ext cx="1448972" cy="6893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productId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828799" y="5845125"/>
            <a:ext cx="1969477" cy="604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productName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431324" y="5992835"/>
            <a:ext cx="1758461" cy="576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productDesc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13009" y="5373859"/>
            <a:ext cx="1448972" cy="618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supName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06905" y="3179298"/>
            <a:ext cx="1252024" cy="562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Supplier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24689" y="2574389"/>
            <a:ext cx="1519311" cy="590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supplierId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7568418" y="3685736"/>
            <a:ext cx="1575582" cy="703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supplierName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86399" y="4332849"/>
            <a:ext cx="2138289" cy="647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supplierLocation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7357402" y="4965898"/>
            <a:ext cx="1955410" cy="801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>
                <a:solidFill>
                  <a:schemeClr val="tx1"/>
                </a:solidFill>
              </a:rPr>
              <a:t>supplierDesc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4" idx="2"/>
            <a:endCxn id="6" idx="0"/>
          </p:cNvCxnSpPr>
          <p:nvPr/>
        </p:nvCxnSpPr>
        <p:spPr>
          <a:xfrm flipH="1">
            <a:off x="738554" y="2025747"/>
            <a:ext cx="745588" cy="3516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7" idx="0"/>
          </p:cNvCxnSpPr>
          <p:nvPr/>
        </p:nvCxnSpPr>
        <p:spPr>
          <a:xfrm>
            <a:off x="1871003" y="2025748"/>
            <a:ext cx="457199" cy="365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3"/>
            <a:endCxn id="5" idx="1"/>
          </p:cNvCxnSpPr>
          <p:nvPr/>
        </p:nvCxnSpPr>
        <p:spPr>
          <a:xfrm>
            <a:off x="2067951" y="1779563"/>
            <a:ext cx="1589648" cy="140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2"/>
            <a:endCxn id="8" idx="0"/>
          </p:cNvCxnSpPr>
          <p:nvPr/>
        </p:nvCxnSpPr>
        <p:spPr>
          <a:xfrm flipH="1">
            <a:off x="4290647" y="2082018"/>
            <a:ext cx="7032" cy="6471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4937759" y="1786597"/>
            <a:ext cx="1097281" cy="7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6"/>
            <a:endCxn id="10" idx="2"/>
          </p:cNvCxnSpPr>
          <p:nvPr/>
        </p:nvCxnSpPr>
        <p:spPr>
          <a:xfrm flipV="1">
            <a:off x="7146388" y="1807699"/>
            <a:ext cx="281354" cy="119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</p:cNvCxnSpPr>
          <p:nvPr/>
        </p:nvCxnSpPr>
        <p:spPr>
          <a:xfrm flipH="1">
            <a:off x="2546252" y="3066757"/>
            <a:ext cx="1167619" cy="4220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8" idx="4"/>
            <a:endCxn id="15" idx="0"/>
          </p:cNvCxnSpPr>
          <p:nvPr/>
        </p:nvCxnSpPr>
        <p:spPr>
          <a:xfrm>
            <a:off x="4290647" y="3404382"/>
            <a:ext cx="316522" cy="6893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6"/>
            <a:endCxn id="21" idx="1"/>
          </p:cNvCxnSpPr>
          <p:nvPr/>
        </p:nvCxnSpPr>
        <p:spPr>
          <a:xfrm>
            <a:off x="4867422" y="3066757"/>
            <a:ext cx="1139483" cy="3938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1"/>
            <a:endCxn id="12" idx="0"/>
          </p:cNvCxnSpPr>
          <p:nvPr/>
        </p:nvCxnSpPr>
        <p:spPr>
          <a:xfrm flipH="1">
            <a:off x="773723" y="3756075"/>
            <a:ext cx="661181" cy="2250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  <a:endCxn id="13" idx="0"/>
          </p:cNvCxnSpPr>
          <p:nvPr/>
        </p:nvCxnSpPr>
        <p:spPr>
          <a:xfrm flipH="1">
            <a:off x="963637" y="4023361"/>
            <a:ext cx="1019907" cy="970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14" idx="0"/>
          </p:cNvCxnSpPr>
          <p:nvPr/>
        </p:nvCxnSpPr>
        <p:spPr>
          <a:xfrm>
            <a:off x="2307102" y="4023360"/>
            <a:ext cx="309489" cy="422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1"/>
            <a:endCxn id="17" idx="0"/>
          </p:cNvCxnSpPr>
          <p:nvPr/>
        </p:nvCxnSpPr>
        <p:spPr>
          <a:xfrm flipH="1">
            <a:off x="2813538" y="4375052"/>
            <a:ext cx="1195754" cy="14700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19" idx="0"/>
          </p:cNvCxnSpPr>
          <p:nvPr/>
        </p:nvCxnSpPr>
        <p:spPr>
          <a:xfrm>
            <a:off x="4923692" y="4642338"/>
            <a:ext cx="386863" cy="13504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5" idx="3"/>
            <a:endCxn id="20" idx="1"/>
          </p:cNvCxnSpPr>
          <p:nvPr/>
        </p:nvCxnSpPr>
        <p:spPr>
          <a:xfrm>
            <a:off x="5205046" y="4375052"/>
            <a:ext cx="620160" cy="10894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149969" y="4656406"/>
            <a:ext cx="168813" cy="576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1" idx="3"/>
          </p:cNvCxnSpPr>
          <p:nvPr/>
        </p:nvCxnSpPr>
        <p:spPr>
          <a:xfrm flipV="1">
            <a:off x="7258929" y="3066757"/>
            <a:ext cx="450166" cy="3938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258929" y="3629465"/>
            <a:ext cx="422031" cy="2110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766560" y="3727938"/>
            <a:ext cx="42203" cy="576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076049" y="3727938"/>
            <a:ext cx="1041009" cy="12379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TABLES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7" name="Google Shape;417;p51"/>
          <p:cNvSpPr txBox="1">
            <a:spLocks noGrp="1"/>
          </p:cNvSpPr>
          <p:nvPr>
            <p:ph type="body" idx="1"/>
          </p:nvPr>
        </p:nvSpPr>
        <p:spPr>
          <a:xfrm>
            <a:off x="457200" y="1451429"/>
            <a:ext cx="8229600" cy="500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smtClean="0">
                <a:latin typeface="Times New Roman"/>
                <a:ea typeface="Times New Roman"/>
                <a:cs typeface="Times New Roman"/>
                <a:sym typeface="Times New Roman"/>
              </a:rPr>
              <a:t>USERDETAIL TABLE:</a:t>
            </a:r>
            <a:endParaRPr b="1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endParaRPr lang="en-IN" sz="2000" b="1" smtClean="0">
              <a:latin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 b="1" smtClean="0">
                <a:latin typeface="Times New Roman"/>
                <a:cs typeface="Times New Roman"/>
                <a:sym typeface="Times New Roman"/>
              </a:rPr>
              <a:t>PRODUCT TABLE:</a:t>
            </a:r>
            <a:endParaRPr b="1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      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22" name="Picture 2" descr="C:\Users\ADMIN\Desktop\NIIT PPT IMAGES\userdetai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22793"/>
            <a:ext cx="9144000" cy="1792864"/>
          </a:xfrm>
          <a:prstGeom prst="rect">
            <a:avLst/>
          </a:prstGeom>
          <a:noFill/>
        </p:spPr>
      </p:pic>
      <p:pic>
        <p:nvPicPr>
          <p:cNvPr id="30723" name="Picture 3" descr="C:\Users\ADMIN\Desktop\NIIT PPT IMAGES\produc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6313" y="4266291"/>
            <a:ext cx="7191191" cy="19022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IN" smtClean="0">
                <a:solidFill>
                  <a:schemeClr val="dk1"/>
                </a:solidFill>
              </a:rPr>
              <a:t>TABLES</a:t>
            </a:r>
            <a:endParaRPr/>
          </a:p>
        </p:txBody>
      </p:sp>
      <p:sp>
        <p:nvSpPr>
          <p:cNvPr id="425" name="Google Shape;425;p52"/>
          <p:cNvSpPr txBox="1">
            <a:spLocks noGrp="1"/>
          </p:cNvSpPr>
          <p:nvPr>
            <p:ph type="body" idx="1"/>
          </p:nvPr>
        </p:nvSpPr>
        <p:spPr>
          <a:xfrm>
            <a:off x="395536" y="1139484"/>
            <a:ext cx="8229600" cy="534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smtClean="0">
                <a:latin typeface="Times New Roman"/>
                <a:ea typeface="Times New Roman"/>
                <a:cs typeface="Times New Roman"/>
                <a:sym typeface="Times New Roman"/>
              </a:rPr>
              <a:t>CATEGORY TABLE:</a:t>
            </a:r>
            <a:endParaRPr b="1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IN" sz="200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1" smtClean="0">
                <a:latin typeface="Times New Roman"/>
                <a:ea typeface="Times New Roman"/>
                <a:cs typeface="Times New Roman"/>
                <a:sym typeface="Times New Roman"/>
              </a:rPr>
              <a:t>SUPPLIER TABLE:</a:t>
            </a:r>
            <a:endParaRPr b="1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     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               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46" name="Picture 2" descr="C:\Users\ADMIN\Desktop\NIIT PPT IMAGES\categor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446" y="1965594"/>
            <a:ext cx="5866228" cy="1933268"/>
          </a:xfrm>
          <a:prstGeom prst="rect">
            <a:avLst/>
          </a:prstGeom>
          <a:noFill/>
        </p:spPr>
      </p:pic>
      <p:pic>
        <p:nvPicPr>
          <p:cNvPr id="31747" name="Picture 3" descr="C:\Users\ADMIN\Desktop\NIIT PPT IMAGES\suppli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716" y="4611858"/>
            <a:ext cx="8539387" cy="15638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OPTIONAL CLASS DIAGRAM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365760" y="1473591"/>
            <a:ext cx="8349176" cy="494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mtClean="0"/>
              <a:t>    </a:t>
            </a:r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055078" y="2096086"/>
            <a:ext cx="3038622" cy="6330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CUSTOMER CLASS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25219" y="2053883"/>
            <a:ext cx="3010486" cy="6471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PRODUCT CLASS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5078" y="2700996"/>
            <a:ext cx="3038620" cy="16881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err="1" smtClean="0">
                <a:solidFill>
                  <a:schemeClr val="tx1"/>
                </a:solidFill>
              </a:rPr>
              <a:t>int</a:t>
            </a:r>
            <a:r>
              <a:rPr lang="en-US" sz="1800" smtClean="0">
                <a:solidFill>
                  <a:schemeClr val="tx1"/>
                </a:solidFill>
              </a:rPr>
              <a:t> </a:t>
            </a:r>
            <a:r>
              <a:rPr lang="en-US" sz="1800" err="1" smtClean="0">
                <a:solidFill>
                  <a:schemeClr val="tx1"/>
                </a:solidFill>
              </a:rPr>
              <a:t>categoryId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</a:t>
            </a:r>
            <a:r>
              <a:rPr lang="en-US" sz="1800" err="1" smtClean="0">
                <a:solidFill>
                  <a:schemeClr val="tx1"/>
                </a:solidFill>
              </a:rPr>
              <a:t>categoryName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</a:t>
            </a:r>
            <a:r>
              <a:rPr lang="en-US" sz="1800" err="1" smtClean="0">
                <a:solidFill>
                  <a:schemeClr val="tx1"/>
                </a:solidFill>
              </a:rPr>
              <a:t>categoryDesc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55076" y="4360984"/>
            <a:ext cx="3038621" cy="1800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addCategory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updateCategory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deleteCategory</a:t>
            </a:r>
            <a:r>
              <a:rPr lang="en-US" sz="1800" smtClean="0">
                <a:solidFill>
                  <a:schemeClr val="tx1"/>
                </a:solidFill>
              </a:rPr>
              <a:t>():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getCategories</a:t>
            </a:r>
            <a:r>
              <a:rPr lang="en-US" sz="1800" smtClean="0">
                <a:solidFill>
                  <a:schemeClr val="tx1"/>
                </a:solidFill>
              </a:rPr>
              <a:t>()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getCategory</a:t>
            </a:r>
            <a:r>
              <a:rPr lang="en-US" sz="1800" smtClean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25218" y="2715065"/>
            <a:ext cx="3010487" cy="17865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err="1" smtClean="0">
                <a:solidFill>
                  <a:schemeClr val="tx1"/>
                </a:solidFill>
              </a:rPr>
              <a:t>int</a:t>
            </a:r>
            <a:r>
              <a:rPr lang="en-US" sz="1800" smtClean="0">
                <a:solidFill>
                  <a:schemeClr val="tx1"/>
                </a:solidFill>
              </a:rPr>
              <a:t> </a:t>
            </a:r>
            <a:r>
              <a:rPr lang="en-US" sz="1800" err="1" smtClean="0">
                <a:solidFill>
                  <a:schemeClr val="tx1"/>
                </a:solidFill>
              </a:rPr>
              <a:t>productId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</a:t>
            </a:r>
            <a:r>
              <a:rPr lang="en-US" sz="1800" err="1" smtClean="0">
                <a:solidFill>
                  <a:schemeClr val="tx1"/>
                </a:solidFill>
              </a:rPr>
              <a:t>productName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</a:t>
            </a:r>
            <a:r>
              <a:rPr lang="en-US" sz="1800" err="1" smtClean="0">
                <a:solidFill>
                  <a:schemeClr val="tx1"/>
                </a:solidFill>
              </a:rPr>
              <a:t>productDesc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</a:t>
            </a:r>
            <a:r>
              <a:rPr lang="en-US" sz="1800" err="1" smtClean="0">
                <a:solidFill>
                  <a:schemeClr val="tx1"/>
                </a:solidFill>
              </a:rPr>
              <a:t>supName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25218" y="4501662"/>
            <a:ext cx="3010488" cy="1702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addProduct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updateProduct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deleteProduct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getProducts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getProduct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  <a:endParaRPr 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OPTIONAL CLASS DIAGRAM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365760" y="1473591"/>
            <a:ext cx="8349176" cy="494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mtClean="0"/>
              <a:t>    </a:t>
            </a:r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041010" y="1842868"/>
            <a:ext cx="3038622" cy="6330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USERDETAIL CLASS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25219" y="2053883"/>
            <a:ext cx="3010486" cy="6471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SUPPLIER CLASS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1010" y="2461845"/>
            <a:ext cx="3038620" cy="22930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smtClean="0">
                <a:solidFill>
                  <a:schemeClr val="tx1"/>
                </a:solidFill>
              </a:rPr>
              <a:t>String username;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password2;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</a:t>
            </a:r>
            <a:r>
              <a:rPr lang="en-US" sz="1800" err="1" smtClean="0">
                <a:solidFill>
                  <a:schemeClr val="tx1"/>
                </a:solidFill>
              </a:rPr>
              <a:t>customerName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role;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address;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</a:t>
            </a:r>
            <a:r>
              <a:rPr lang="en-US" sz="1800" err="1" smtClean="0">
                <a:solidFill>
                  <a:schemeClr val="tx1"/>
                </a:solidFill>
              </a:rPr>
              <a:t>mobileNo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</a:t>
            </a:r>
            <a:r>
              <a:rPr lang="en-US" sz="1800" err="1" smtClean="0">
                <a:solidFill>
                  <a:schemeClr val="tx1"/>
                </a:solidFill>
              </a:rPr>
              <a:t>emailid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Boolean enabled;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55076" y="4768948"/>
            <a:ext cx="3038621" cy="1392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registeruser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updateuser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getUser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25218" y="2715065"/>
            <a:ext cx="3010487" cy="17865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err="1" smtClean="0">
                <a:solidFill>
                  <a:schemeClr val="tx1"/>
                </a:solidFill>
              </a:rPr>
              <a:t>int</a:t>
            </a:r>
            <a:r>
              <a:rPr lang="en-US" sz="1800" smtClean="0">
                <a:solidFill>
                  <a:schemeClr val="tx1"/>
                </a:solidFill>
              </a:rPr>
              <a:t> </a:t>
            </a:r>
            <a:r>
              <a:rPr lang="en-US" sz="1800" err="1" smtClean="0">
                <a:solidFill>
                  <a:schemeClr val="tx1"/>
                </a:solidFill>
              </a:rPr>
              <a:t>supplierId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</a:t>
            </a:r>
            <a:r>
              <a:rPr lang="en-US" sz="1800" err="1" smtClean="0">
                <a:solidFill>
                  <a:schemeClr val="tx1"/>
                </a:solidFill>
              </a:rPr>
              <a:t>supplierName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</a:t>
            </a:r>
            <a:r>
              <a:rPr lang="en-US" sz="1800" err="1" smtClean="0">
                <a:solidFill>
                  <a:schemeClr val="tx1"/>
                </a:solidFill>
              </a:rPr>
              <a:t>supplierDesc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String </a:t>
            </a:r>
            <a:r>
              <a:rPr lang="en-US" sz="1800" err="1" smtClean="0">
                <a:solidFill>
                  <a:schemeClr val="tx1"/>
                </a:solidFill>
              </a:rPr>
              <a:t>supplierLocation</a:t>
            </a:r>
            <a:r>
              <a:rPr lang="en-US" sz="1800" smtClean="0">
                <a:solidFill>
                  <a:schemeClr val="tx1"/>
                </a:solidFill>
              </a:rPr>
              <a:t>;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25218" y="4501662"/>
            <a:ext cx="3010488" cy="1702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addSupplier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updateSupplier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deleteSupplier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getSuppliers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</a:p>
          <a:p>
            <a:r>
              <a:rPr lang="en-US" sz="1800" smtClean="0">
                <a:solidFill>
                  <a:schemeClr val="tx1"/>
                </a:solidFill>
              </a:rPr>
              <a:t>+</a:t>
            </a:r>
            <a:r>
              <a:rPr lang="en-US" sz="1800" err="1" smtClean="0">
                <a:solidFill>
                  <a:schemeClr val="tx1"/>
                </a:solidFill>
              </a:rPr>
              <a:t>getSupplier</a:t>
            </a:r>
            <a:r>
              <a:rPr lang="en-US" sz="1800" smtClean="0">
                <a:solidFill>
                  <a:schemeClr val="tx1"/>
                </a:solidFill>
              </a:rPr>
              <a:t>();</a:t>
            </a:r>
            <a:endParaRPr 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IMPLEMENTATION MODULES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3218" y="1600200"/>
            <a:ext cx="8433582" cy="4525963"/>
          </a:xfrm>
        </p:spPr>
        <p:txBody>
          <a:bodyPr/>
          <a:lstStyle/>
          <a:p>
            <a:pPr>
              <a:buNone/>
            </a:pPr>
            <a:r>
              <a:rPr lang="en-US" smtClean="0"/>
              <a:t>                    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377440" y="2096087"/>
            <a:ext cx="1434905" cy="633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BACKEND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20505" y="3840480"/>
            <a:ext cx="1308295" cy="675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DB CONFIG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CLASS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19310" y="4895557"/>
            <a:ext cx="1209822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ENTITY CLASS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461847" y="3854547"/>
            <a:ext cx="1266094" cy="675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DAO CLASS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60653" y="4895557"/>
            <a:ext cx="1266092" cy="773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DAO IMPL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CLASS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46918" y="3854548"/>
            <a:ext cx="1195754" cy="73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TEST CLASS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794696" y="2082018"/>
            <a:ext cx="1392701" cy="759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FRONTEND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824024" y="3953020"/>
            <a:ext cx="1589649" cy="773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CONTROLLER CLASS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737231" y="3910818"/>
            <a:ext cx="1139483" cy="78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JSP PAGES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5" idx="2"/>
          </p:cNvCxnSpPr>
          <p:nvPr/>
        </p:nvCxnSpPr>
        <p:spPr>
          <a:xfrm flipH="1">
            <a:off x="3094892" y="2729133"/>
            <a:ext cx="1" cy="4501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53551" y="3207434"/>
            <a:ext cx="3770141" cy="14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167618" y="3221502"/>
            <a:ext cx="0" cy="5345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09625" y="3221502"/>
            <a:ext cx="14067" cy="5486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094892" y="3235569"/>
            <a:ext cx="0" cy="5345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138289" y="3221502"/>
            <a:ext cx="14068" cy="15896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051495" y="3221502"/>
            <a:ext cx="14068" cy="1575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611815" y="3319975"/>
            <a:ext cx="1744394" cy="14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342142" y="3348111"/>
            <a:ext cx="14067" cy="4783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3" idx="2"/>
          </p:cNvCxnSpPr>
          <p:nvPr/>
        </p:nvCxnSpPr>
        <p:spPr>
          <a:xfrm>
            <a:off x="7491047" y="2841674"/>
            <a:ext cx="7033" cy="4220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639951" y="3334043"/>
            <a:ext cx="0" cy="5205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TESTING</a:t>
            </a:r>
            <a:endParaRPr/>
          </a:p>
        </p:txBody>
      </p:sp>
      <p:sp>
        <p:nvSpPr>
          <p:cNvPr id="443" name="Google Shape;443;p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IN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TESTING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is a type of software </a:t>
            </a:r>
            <a:r>
              <a:rPr lang="en-IN" sz="2800">
                <a:latin typeface="Times New Roman"/>
                <a:ea typeface="Times New Roman"/>
                <a:cs typeface="Times New Roman"/>
                <a:sym typeface="Times New Roman"/>
              </a:rPr>
              <a:t>testing</a:t>
            </a: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where individual units or components of a software are tested. The purpose is to validate that each unit of the software code performs as expected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testing finds problems early in the development cycle. This includes both bugs in the programmer's implementation and flaws or missing parts of the specification for the unit.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FUTURE   ENHANCEMENT</a:t>
            </a:r>
            <a:endParaRPr/>
          </a:p>
        </p:txBody>
      </p:sp>
      <p:sp>
        <p:nvSpPr>
          <p:cNvPr id="449" name="Google Shape;449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smtClean="0">
                <a:latin typeface="Times New Roman"/>
                <a:ea typeface="Times New Roman"/>
                <a:cs typeface="Times New Roman"/>
                <a:sym typeface="Times New Roman"/>
              </a:rPr>
              <a:t>Implementing cart features to enable user to select products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smtClean="0">
                <a:latin typeface="Times New Roman"/>
                <a:cs typeface="Times New Roman"/>
                <a:sym typeface="Times New Roman"/>
              </a:rPr>
              <a:t>Enabling change password by using </a:t>
            </a:r>
            <a:r>
              <a:rPr lang="en-US" sz="2000" err="1" smtClean="0">
                <a:latin typeface="Times New Roman"/>
                <a:cs typeface="Times New Roman"/>
                <a:sym typeface="Times New Roman"/>
              </a:rPr>
              <a:t>Otp</a:t>
            </a:r>
            <a:r>
              <a:rPr lang="en-US" sz="2000" smtClean="0">
                <a:latin typeface="Times New Roman"/>
                <a:cs typeface="Times New Roman"/>
                <a:sym typeface="Times New Roman"/>
              </a:rPr>
              <a:t> enabled mail to </a:t>
            </a:r>
            <a:r>
              <a:rPr lang="en-US" sz="2000" err="1" smtClean="0">
                <a:latin typeface="Times New Roman"/>
                <a:cs typeface="Times New Roman"/>
                <a:sym typeface="Times New Roman"/>
              </a:rPr>
              <a:t>emailid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smtClean="0">
                <a:latin typeface="Times New Roman"/>
                <a:ea typeface="Times New Roman"/>
                <a:cs typeface="Times New Roman"/>
                <a:sym typeface="Times New Roman"/>
              </a:rPr>
              <a:t>Addition of payment features</a:t>
            </a:r>
            <a:endParaRPr smtClean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spcBef>
                <a:spcPts val="400"/>
              </a:spcBef>
              <a:buSzPts val="2000"/>
              <a:buFont typeface="Times New Roman"/>
              <a:buChar char="•"/>
            </a:pPr>
            <a:r>
              <a:rPr lang="en-US" sz="2000" smtClean="0">
                <a:latin typeface="Times New Roman"/>
                <a:ea typeface="Times New Roman"/>
                <a:cs typeface="Times New Roman"/>
                <a:sym typeface="Times New Roman"/>
              </a:rPr>
              <a:t>Addition of 2 factor authentication for increased security</a:t>
            </a:r>
            <a:endParaRPr lang="en-US" sz="2000" smtClean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   </a:t>
            </a:r>
            <a:endParaRPr/>
          </a:p>
        </p:txBody>
      </p:sp>
      <p:sp>
        <p:nvSpPr>
          <p:cNvPr id="455" name="Google Shape;455;p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/>
              <a:t>                  </a:t>
            </a:r>
            <a:endParaRPr/>
          </a:p>
          <a:p>
            <a:pPr marL="342900" lvl="0" indent="-342900" algn="l" rtl="0"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IN" sz="4400"/>
              <a:t>             </a:t>
            </a:r>
            <a:endParaRPr/>
          </a:p>
          <a:p>
            <a:pPr marL="342900" lvl="0" indent="-342900" algn="l" rtl="0"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IN" sz="4400"/>
              <a:t>              THANK YOU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0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1027" name="Picture 3" descr="C:\Users\ADMIN\Desktop\NIIT PPT IMAGES\1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792" y="2375599"/>
            <a:ext cx="7455876" cy="4482401"/>
          </a:xfrm>
          <a:prstGeom prst="rect">
            <a:avLst/>
          </a:prstGeom>
          <a:noFill/>
        </p:spPr>
      </p:pic>
      <p:pic>
        <p:nvPicPr>
          <p:cNvPr id="1028" name="Picture 4" descr="C:\Users\ADMIN\Desktop\NIIT PPT IMAGES\logo to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793" y="1019101"/>
            <a:ext cx="7455876" cy="13886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0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3074" name="Picture 2" descr="C:\Users\ADMIN\Desktop\NIIT PPT IMAGES\hom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023" y="1000856"/>
            <a:ext cx="8715961" cy="56812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4098" name="Picture 2" descr="C:\Users\ADMIN\Desktop\NIIT PPT IMAGES\hom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57" y="1094570"/>
            <a:ext cx="8581292" cy="55875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5122" name="Picture 2" descr="C:\Users\ADMIN\Desktop\NIIT PPT IMAGES\home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151" y="1181248"/>
            <a:ext cx="8683631" cy="54446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9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MODULE SCREENSHOT</a:t>
            </a:r>
            <a:endParaRPr/>
          </a:p>
        </p:txBody>
      </p:sp>
      <p:pic>
        <p:nvPicPr>
          <p:cNvPr id="6146" name="Picture 2" descr="C:\Users\ADMIN\Desktop\NIIT PPT IMAGES\home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14964"/>
            <a:ext cx="9123688" cy="51139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326</Words>
  <Application>Microsoft Office PowerPoint</Application>
  <PresentationFormat>On-screen Show (4:3)</PresentationFormat>
  <Paragraphs>176</Paragraphs>
  <Slides>42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Diseño predeterminado</vt:lpstr>
      <vt:lpstr>PROJECT PRESENTATION</vt:lpstr>
      <vt:lpstr>OUTLINE</vt:lpstr>
      <vt:lpstr>ABSTRACT</vt:lpstr>
      <vt:lpstr>IMPLEMENTATION MODULES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MODULE SCREENSHOT</vt:lpstr>
      <vt:lpstr>DATABASE ER DIAGRAM</vt:lpstr>
      <vt:lpstr>TABLES</vt:lpstr>
      <vt:lpstr>TABLES</vt:lpstr>
      <vt:lpstr>OPTIONAL CLASS DIAGRAM</vt:lpstr>
      <vt:lpstr>OPTIONAL CLASS DIAGRAM</vt:lpstr>
      <vt:lpstr>TESTING</vt:lpstr>
      <vt:lpstr>FUTURE   ENHANCEMENT</vt:lpstr>
      <vt:lpstr> 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cp:lastModifiedBy>ADMIN</cp:lastModifiedBy>
  <cp:revision>2</cp:revision>
  <dcterms:modified xsi:type="dcterms:W3CDTF">2021-06-20T12:35:25Z</dcterms:modified>
</cp:coreProperties>
</file>